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5" r:id="rId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E0A4A0-7FBD-48A7-8EE2-B3AB2E81A30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224286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658995-48D5-4570-839B-3E048F4FDB0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92670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1EB304-2943-4372-87E2-33B321C9545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60508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EA9BB0-BD8A-4477-B2C2-FA5FEB1599F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21302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BEA283-FA6F-4744-A3C6-8362277B255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111862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8C4209-CF08-45F8-B944-CB1BACFA0B2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970934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435FEB-894A-4057-A18F-5FAF6A17ADB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048610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B0E724-76E7-4FA3-B12B-DFA92430B1B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561202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8D5B65-69AA-42F1-A980-A6FB0AB5708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518526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F058F7-9240-4F07-916C-C9FF234DD4F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251753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DB3C40-6CEA-4A7B-A5C7-86D2A3F01EE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762738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4B0DFC71-E762-4564-9CCE-B7045A863EF5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381000" y="76200"/>
            <a:ext cx="8458200" cy="1143000"/>
          </a:xfrm>
        </p:spPr>
        <p:txBody>
          <a:bodyPr/>
          <a:lstStyle/>
          <a:p>
            <a:r>
              <a:rPr lang="en-US" altLang="en-US" sz="4000" dirty="0">
                <a:solidFill>
                  <a:schemeClr val="folHlink"/>
                </a:solidFill>
              </a:rPr>
              <a:t>Me </a:t>
            </a:r>
            <a:r>
              <a:rPr lang="en-US" altLang="en-US" sz="4000" dirty="0" err="1">
                <a:solidFill>
                  <a:schemeClr val="folHlink"/>
                </a:solidFill>
              </a:rPr>
              <a:t>llamo</a:t>
            </a:r>
            <a:r>
              <a:rPr lang="en-US" altLang="en-US" sz="4000" dirty="0">
                <a:solidFill>
                  <a:schemeClr val="folHlink"/>
                </a:solidFill>
              </a:rPr>
              <a:t> _________   </a:t>
            </a:r>
            <a:r>
              <a:rPr lang="en-US" altLang="en-US" sz="4000" dirty="0" err="1">
                <a:solidFill>
                  <a:schemeClr val="folHlink"/>
                </a:solidFill>
              </a:rPr>
              <a:t>Clase</a:t>
            </a:r>
            <a:r>
              <a:rPr lang="en-US" altLang="en-US" sz="4000">
                <a:solidFill>
                  <a:schemeClr val="folHlink"/>
                </a:solidFill>
              </a:rPr>
              <a:t> </a:t>
            </a:r>
            <a:r>
              <a:rPr lang="en-US" altLang="en-US" sz="4000" smtClean="0">
                <a:solidFill>
                  <a:schemeClr val="folHlink"/>
                </a:solidFill>
              </a:rPr>
              <a:t>801</a:t>
            </a:r>
            <a:r>
              <a:rPr lang="en-US" altLang="en-US" sz="4000" dirty="0">
                <a:solidFill>
                  <a:schemeClr val="folHlink"/>
                </a:solidFill>
              </a:rPr>
              <a:t/>
            </a:r>
            <a:br>
              <a:rPr lang="en-US" altLang="en-US" sz="4000" dirty="0">
                <a:solidFill>
                  <a:schemeClr val="folHlink"/>
                </a:solidFill>
              </a:rPr>
            </a:br>
            <a:r>
              <a:rPr lang="en-US" altLang="en-US" sz="4000" dirty="0">
                <a:solidFill>
                  <a:schemeClr val="folHlink"/>
                </a:solidFill>
              </a:rPr>
              <a:t>La </a:t>
            </a:r>
            <a:r>
              <a:rPr lang="en-US" altLang="en-US" sz="4000" dirty="0" err="1">
                <a:solidFill>
                  <a:schemeClr val="folHlink"/>
                </a:solidFill>
              </a:rPr>
              <a:t>fecha</a:t>
            </a:r>
            <a:r>
              <a:rPr lang="en-US" altLang="en-US" sz="4000" dirty="0">
                <a:solidFill>
                  <a:schemeClr val="folHlink"/>
                </a:solidFill>
              </a:rPr>
              <a:t> </a:t>
            </a:r>
            <a:r>
              <a:rPr lang="en-US" altLang="en-US" sz="4000" dirty="0" err="1">
                <a:solidFill>
                  <a:schemeClr val="folHlink"/>
                </a:solidFill>
              </a:rPr>
              <a:t>es</a:t>
            </a:r>
            <a:r>
              <a:rPr lang="en-US" altLang="en-US" sz="4000" dirty="0">
                <a:solidFill>
                  <a:schemeClr val="folHlink"/>
                </a:solidFill>
              </a:rPr>
              <a:t> el </a:t>
            </a:r>
            <a:r>
              <a:rPr lang="en-US" altLang="en-US" sz="4000" dirty="0" smtClean="0">
                <a:solidFill>
                  <a:schemeClr val="folHlink"/>
                </a:solidFill>
              </a:rPr>
              <a:t>29 </a:t>
            </a:r>
            <a:r>
              <a:rPr lang="en-US" altLang="en-US" sz="4000" dirty="0">
                <a:solidFill>
                  <a:schemeClr val="folHlink"/>
                </a:solidFill>
              </a:rPr>
              <a:t>de </a:t>
            </a:r>
            <a:r>
              <a:rPr lang="en-US" altLang="en-US" sz="4000" dirty="0" err="1" smtClean="0">
                <a:solidFill>
                  <a:schemeClr val="folHlink"/>
                </a:solidFill>
              </a:rPr>
              <a:t>abril</a:t>
            </a:r>
            <a:r>
              <a:rPr lang="en-US" altLang="en-US" sz="4000" dirty="0" smtClean="0">
                <a:solidFill>
                  <a:schemeClr val="folHlink"/>
                </a:solidFill>
              </a:rPr>
              <a:t> </a:t>
            </a:r>
            <a:r>
              <a:rPr lang="en-US" altLang="en-US" sz="4000" dirty="0">
                <a:solidFill>
                  <a:schemeClr val="folHlink"/>
                </a:solidFill>
              </a:rPr>
              <a:t>del </a:t>
            </a:r>
            <a:r>
              <a:rPr lang="en-US" altLang="en-US" sz="4000" dirty="0" smtClean="0">
                <a:solidFill>
                  <a:schemeClr val="folHlink"/>
                </a:solidFill>
              </a:rPr>
              <a:t>2014</a:t>
            </a:r>
            <a:endParaRPr lang="en-US" altLang="en-US" sz="4000" dirty="0">
              <a:solidFill>
                <a:schemeClr val="folHlink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152400" y="1295400"/>
            <a:ext cx="8991600" cy="5257800"/>
          </a:xfrm>
        </p:spPr>
        <p:txBody>
          <a:bodyPr/>
          <a:lstStyle/>
          <a:p>
            <a:pPr>
              <a:buFontTx/>
              <a:buNone/>
            </a:pPr>
            <a:r>
              <a:rPr lang="es-ES_tradnl" altLang="en-US" dirty="0">
                <a:solidFill>
                  <a:srgbClr val="FF0000"/>
                </a:solidFill>
              </a:rPr>
              <a:t>Propósito # </a:t>
            </a:r>
            <a:r>
              <a:rPr lang="es-ES_tradnl" altLang="en-US" dirty="0" smtClean="0">
                <a:solidFill>
                  <a:srgbClr val="FF0000"/>
                </a:solidFill>
              </a:rPr>
              <a:t>68: </a:t>
            </a:r>
            <a:r>
              <a:rPr lang="es-ES_tradnl" altLang="en-US" dirty="0"/>
              <a:t>¿Como repasamos el capitulo 4?</a:t>
            </a:r>
          </a:p>
          <a:p>
            <a:pPr>
              <a:buFontTx/>
              <a:buNone/>
            </a:pPr>
            <a:endParaRPr lang="es-ES_tradnl" altLang="en-US" dirty="0" smtClean="0">
              <a:solidFill>
                <a:srgbClr val="FF0000"/>
              </a:solidFill>
            </a:endParaRPr>
          </a:p>
          <a:p>
            <a:pPr>
              <a:buFontTx/>
              <a:buNone/>
            </a:pPr>
            <a:r>
              <a:rPr lang="es-ES_tradnl" altLang="en-US" dirty="0" smtClean="0">
                <a:solidFill>
                  <a:srgbClr val="FF0000"/>
                </a:solidFill>
              </a:rPr>
              <a:t>Actividad </a:t>
            </a:r>
            <a:r>
              <a:rPr lang="es-ES_tradnl" altLang="en-US" dirty="0">
                <a:solidFill>
                  <a:srgbClr val="FF0000"/>
                </a:solidFill>
              </a:rPr>
              <a:t>Inicial:</a:t>
            </a:r>
          </a:p>
          <a:p>
            <a:r>
              <a:rPr lang="es-ES_tradnl" altLang="en-US" dirty="0"/>
              <a:t>Copia y completa </a:t>
            </a:r>
            <a:r>
              <a:rPr lang="es-ES_tradnl" altLang="en-US" u="sng" dirty="0"/>
              <a:t>Ejercicio 5</a:t>
            </a:r>
            <a:r>
              <a:rPr lang="es-ES_tradnl" altLang="en-US" dirty="0"/>
              <a:t> p. 151</a:t>
            </a:r>
          </a:p>
          <a:p>
            <a:pPr marL="0" indent="0">
              <a:buNone/>
            </a:pPr>
            <a:endParaRPr lang="es-ES_tradnl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960438"/>
          </a:xfrm>
        </p:spPr>
        <p:txBody>
          <a:bodyPr/>
          <a:lstStyle/>
          <a:p>
            <a:r>
              <a:rPr lang="en-US" altLang="en-US">
                <a:solidFill>
                  <a:srgbClr val="FF0000"/>
                </a:solidFill>
              </a:rPr>
              <a:t>Ejercicios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066800"/>
            <a:ext cx="8763000" cy="4525963"/>
          </a:xfrm>
        </p:spPr>
        <p:txBody>
          <a:bodyPr/>
          <a:lstStyle/>
          <a:p>
            <a:r>
              <a:rPr lang="es-ES_tradnl" altLang="en-US" dirty="0"/>
              <a:t>Completa </a:t>
            </a:r>
            <a:r>
              <a:rPr lang="es-ES_tradnl" altLang="en-US" u="sng" dirty="0"/>
              <a:t>Ejercicio 6</a:t>
            </a:r>
            <a:r>
              <a:rPr lang="es-ES_tradnl" altLang="en-US" dirty="0"/>
              <a:t> p. 151</a:t>
            </a:r>
          </a:p>
          <a:p>
            <a:r>
              <a:rPr lang="es-ES_tradnl" altLang="en-US" dirty="0"/>
              <a:t>Copia y responde </a:t>
            </a:r>
            <a:r>
              <a:rPr lang="es-ES_tradnl" altLang="en-US" u="sng" dirty="0"/>
              <a:t>Ejercicio 7</a:t>
            </a:r>
            <a:r>
              <a:rPr lang="es-ES_tradnl" altLang="en-US" dirty="0"/>
              <a:t> p. 151</a:t>
            </a:r>
          </a:p>
          <a:p>
            <a:r>
              <a:rPr lang="es-ES_tradnl" altLang="en-US" dirty="0"/>
              <a:t>Copia y completa </a:t>
            </a:r>
            <a:r>
              <a:rPr lang="es-ES_tradnl" altLang="en-US" u="sng" dirty="0"/>
              <a:t>Ejercicio 8</a:t>
            </a:r>
            <a:r>
              <a:rPr lang="es-ES_tradnl" altLang="en-US" dirty="0"/>
              <a:t> p. 151</a:t>
            </a:r>
          </a:p>
          <a:p>
            <a:r>
              <a:rPr lang="es-ES_tradnl" altLang="en-US" dirty="0" smtClean="0"/>
              <a:t>Complete </a:t>
            </a:r>
            <a:r>
              <a:rPr lang="es-ES_tradnl" altLang="en-US" dirty="0" err="1"/>
              <a:t>the</a:t>
            </a:r>
            <a:r>
              <a:rPr lang="es-ES_tradnl" altLang="en-US" dirty="0"/>
              <a:t> </a:t>
            </a:r>
            <a:r>
              <a:rPr lang="es-ES_tradnl" altLang="en-US" dirty="0" err="1"/>
              <a:t>handout</a:t>
            </a:r>
            <a:r>
              <a:rPr lang="es-ES_tradnl" altLang="en-US" dirty="0"/>
              <a:t> </a:t>
            </a:r>
            <a:r>
              <a:rPr lang="es-ES_tradnl" altLang="en-US" u="sng" dirty="0"/>
              <a:t>Capitulo 4</a:t>
            </a:r>
            <a:r>
              <a:rPr lang="es-ES_tradnl" altLang="en-US" dirty="0"/>
              <a:t> p. </a:t>
            </a:r>
            <a:r>
              <a:rPr lang="es-ES_tradnl" altLang="en-US" dirty="0" smtClean="0"/>
              <a:t>4.76/4.77</a:t>
            </a:r>
          </a:p>
          <a:p>
            <a:endParaRPr lang="es-ES_tradnl" altLang="en-US" dirty="0"/>
          </a:p>
          <a:p>
            <a:endParaRPr lang="es-ES_tradnl" altLang="en-US" dirty="0" smtClean="0"/>
          </a:p>
          <a:p>
            <a:r>
              <a:rPr lang="es-ES_tradnl" altLang="en-US" dirty="0" err="1" smtClean="0"/>
              <a:t>Good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luck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on</a:t>
            </a:r>
            <a:r>
              <a:rPr lang="es-ES_tradnl" altLang="en-US" dirty="0" smtClean="0"/>
              <a:t> NYS MATH EXAM</a:t>
            </a:r>
            <a:endParaRPr lang="es-ES_tradnl" altLang="en-US" dirty="0"/>
          </a:p>
          <a:p>
            <a:endParaRPr lang="en-US" altLang="en-US" dirty="0"/>
          </a:p>
        </p:txBody>
      </p:sp>
      <p:sp>
        <p:nvSpPr>
          <p:cNvPr id="13316" name="Rectangle 4"/>
          <p:cNvSpPr>
            <a:spLocks noChangeArrowheads="1"/>
          </p:cNvSpPr>
          <p:nvPr/>
        </p:nvSpPr>
        <p:spPr bwMode="auto">
          <a:xfrm>
            <a:off x="381000" y="3535363"/>
            <a:ext cx="8229600" cy="960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altLang="en-US" dirty="0" err="1">
                <a:solidFill>
                  <a:srgbClr val="FF0000"/>
                </a:solidFill>
              </a:rPr>
              <a:t>Tarea</a:t>
            </a:r>
            <a:r>
              <a:rPr lang="en-US" altLang="en-US" dirty="0">
                <a:solidFill>
                  <a:srgbClr val="FF0000"/>
                </a:solidFill>
              </a:rPr>
              <a:t> # </a:t>
            </a:r>
            <a:r>
              <a:rPr lang="en-US" altLang="en-US" dirty="0" smtClean="0">
                <a:solidFill>
                  <a:srgbClr val="FF0000"/>
                </a:solidFill>
              </a:rPr>
              <a:t>68</a:t>
            </a:r>
            <a:endParaRPr lang="en-US" alt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415</TotalTime>
  <Words>67</Words>
  <Application>Microsoft Office PowerPoint</Application>
  <PresentationFormat>On-screen Show (4:3)</PresentationFormat>
  <Paragraphs>14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Default Design</vt:lpstr>
      <vt:lpstr>Me llamo _________   Clase 801 La fecha es el 29 de abril del 2014</vt:lpstr>
      <vt:lpstr>Ejercicios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   Clase 8 IM La fecha es el 14 de abril del 2011</dc:title>
  <dc:creator>Helen Zumaeta</dc:creator>
  <cp:lastModifiedBy>Helen Zumaeta</cp:lastModifiedBy>
  <cp:revision>19</cp:revision>
  <dcterms:created xsi:type="dcterms:W3CDTF">2011-04-14T18:51:57Z</dcterms:created>
  <dcterms:modified xsi:type="dcterms:W3CDTF">2014-04-29T18:58:29Z</dcterms:modified>
</cp:coreProperties>
</file>